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91" r:id="rId5"/>
    <p:sldMasterId id="2147483666" r:id="rId6"/>
  </p:sldMasterIdLst>
  <p:notesMasterIdLst>
    <p:notesMasterId r:id="rId23"/>
  </p:notesMasterIdLst>
  <p:sldIdLst>
    <p:sldId id="256" r:id="rId7"/>
    <p:sldId id="281" r:id="rId8"/>
    <p:sldId id="285" r:id="rId9"/>
    <p:sldId id="287" r:id="rId10"/>
    <p:sldId id="278" r:id="rId11"/>
    <p:sldId id="282" r:id="rId12"/>
    <p:sldId id="289" r:id="rId13"/>
    <p:sldId id="290" r:id="rId14"/>
    <p:sldId id="291" r:id="rId15"/>
    <p:sldId id="292" r:id="rId16"/>
    <p:sldId id="293" r:id="rId17"/>
    <p:sldId id="297" r:id="rId18"/>
    <p:sldId id="266" r:id="rId19"/>
    <p:sldId id="288" r:id="rId20"/>
    <p:sldId id="298" r:id="rId21"/>
    <p:sldId id="279" r:id="rId22"/>
  </p:sldIdLst>
  <p:sldSz cx="16256000" cy="9144000"/>
  <p:notesSz cx="16256000" cy="9144000"/>
  <p:defaultTextStyle>
    <a:defPPr>
      <a:defRPr kern="0"/>
    </a:defPPr>
  </p:defaultTextStyle>
  <p:modifyVerifier cryptProviderType="rsaAES" cryptAlgorithmClass="hash" cryptAlgorithmType="typeAny" cryptAlgorithmSid="14" spinCount="100000" saltData="JJiaYNHodxqRFYF2Mwu/8Q==" hashData="Ou2V3kRSMPtM7a1itcvK3DWT8dpK9on9coBr3XsiNw12FGgsmMpb/Cxu1SH9RmhESvmdOSLGGCgCCGxoQLD9fg=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4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0A5A48-C773-944A-38BC-6EFDFBF78581}" name="Megha KR" initials="MK" userId="S::megha.kr@simplilearn.com::5f29045d-5be2-488a-996e-ba1d272a538e" providerId="AD"/>
  <p188:author id="{73D164E2-B3D7-32D1-0CCC-A7E1465ADF6D}" name="Aniket Jain" initials="AJ" userId="S::aniket.jain@simplilearn.com::9c52b5d6-d574-434d-9126-8d2360ea66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22FBE-858D-46F2-A5BF-87FBE5AF27A4}" v="100" dt="2022-11-23T07:12:14.318"/>
    <p1510:client id="{11D5F0FF-BD7C-4578-B2B7-623474CDBC77}" v="106" dt="2022-11-23T11:06:15.483"/>
    <p1510:client id="{541F3636-035D-40A6-B743-E4E1E9874DC1}" v="2" dt="2022-11-23T07:55:48.957"/>
    <p1510:client id="{9FE7B73D-6A5E-4DD3-9F93-F1F241CCEE38}" vWet="4" dt="2022-11-23T07:55:30.903"/>
    <p1510:client id="{E1C58BF2-AD9C-472F-B683-38D2F8F8461D}" v="57" dt="2022-11-23T10:00:05.4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210" y="66"/>
      </p:cViewPr>
      <p:guideLst>
        <p:guide orient="horz" pos="2880"/>
        <p:guide pos="21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Jain" userId="9c52b5d6-d574-434d-9126-8d2360ea66c3" providerId="ADAL" clId="{11D5F0FF-BD7C-4578-B2B7-623474CDBC77}"/>
    <pc:docChg chg="custSel modSld">
      <pc:chgData name="Aniket Jain" userId="9c52b5d6-d574-434d-9126-8d2360ea66c3" providerId="ADAL" clId="{11D5F0FF-BD7C-4578-B2B7-623474CDBC77}" dt="2022-11-23T11:06:15.483" v="104"/>
      <pc:docMkLst>
        <pc:docMk/>
      </pc:docMkLst>
      <pc:sldChg chg="modSp mod">
        <pc:chgData name="Aniket Jain" userId="9c52b5d6-d574-434d-9126-8d2360ea66c3" providerId="ADAL" clId="{11D5F0FF-BD7C-4578-B2B7-623474CDBC77}" dt="2022-11-23T10:51:28.573" v="82" actId="14100"/>
        <pc:sldMkLst>
          <pc:docMk/>
          <pc:sldMk cId="0" sldId="266"/>
        </pc:sldMkLst>
        <pc:picChg chg="mod">
          <ac:chgData name="Aniket Jain" userId="9c52b5d6-d574-434d-9126-8d2360ea66c3" providerId="ADAL" clId="{11D5F0FF-BD7C-4578-B2B7-623474CDBC77}" dt="2022-11-23T10:51:28.573" v="82" actId="14100"/>
          <ac:picMkLst>
            <pc:docMk/>
            <pc:sldMk cId="0" sldId="266"/>
            <ac:picMk id="5" creationId="{3617E686-10AA-0459-A454-AA8A5285CF76}"/>
          </ac:picMkLst>
        </pc:picChg>
      </pc:sldChg>
      <pc:sldChg chg="modSp">
        <pc:chgData name="Aniket Jain" userId="9c52b5d6-d574-434d-9126-8d2360ea66c3" providerId="ADAL" clId="{11D5F0FF-BD7C-4578-B2B7-623474CDBC77}" dt="2022-11-23T10:53:25.111" v="93"/>
        <pc:sldMkLst>
          <pc:docMk/>
          <pc:sldMk cId="3823832029" sldId="278"/>
        </pc:sldMkLst>
        <pc:spChg chg="mod">
          <ac:chgData name="Aniket Jain" userId="9c52b5d6-d574-434d-9126-8d2360ea66c3" providerId="ADAL" clId="{11D5F0FF-BD7C-4578-B2B7-623474CDBC77}" dt="2022-11-23T10:53:25.111" v="93"/>
          <ac:spMkLst>
            <pc:docMk/>
            <pc:sldMk cId="3823832029" sldId="278"/>
            <ac:spMk id="5" creationId="{79B3B789-03C4-4DAD-B5C6-C4153E46C601}"/>
          </ac:spMkLst>
        </pc:spChg>
      </pc:sldChg>
      <pc:sldChg chg="modSp">
        <pc:chgData name="Aniket Jain" userId="9c52b5d6-d574-434d-9126-8d2360ea66c3" providerId="ADAL" clId="{11D5F0FF-BD7C-4578-B2B7-623474CDBC77}" dt="2022-11-23T10:53:25.111" v="93"/>
        <pc:sldMkLst>
          <pc:docMk/>
          <pc:sldMk cId="1288967515" sldId="281"/>
        </pc:sldMkLst>
        <pc:spChg chg="mod">
          <ac:chgData name="Aniket Jain" userId="9c52b5d6-d574-434d-9126-8d2360ea66c3" providerId="ADAL" clId="{11D5F0FF-BD7C-4578-B2B7-623474CDBC77}" dt="2022-11-23T10:53:25.111" v="93"/>
          <ac:spMkLst>
            <pc:docMk/>
            <pc:sldMk cId="1288967515" sldId="281"/>
            <ac:spMk id="3" creationId="{F0E46C33-83C5-101F-ABA6-0D14AD4C3AF5}"/>
          </ac:spMkLst>
        </pc:spChg>
      </pc:sldChg>
      <pc:sldChg chg="modSp">
        <pc:chgData name="Aniket Jain" userId="9c52b5d6-d574-434d-9126-8d2360ea66c3" providerId="ADAL" clId="{11D5F0FF-BD7C-4578-B2B7-623474CDBC77}" dt="2022-11-23T10:53:25.111" v="93"/>
        <pc:sldMkLst>
          <pc:docMk/>
          <pc:sldMk cId="3197995129" sldId="285"/>
        </pc:sldMkLst>
        <pc:spChg chg="mod">
          <ac:chgData name="Aniket Jain" userId="9c52b5d6-d574-434d-9126-8d2360ea66c3" providerId="ADAL" clId="{11D5F0FF-BD7C-4578-B2B7-623474CDBC77}" dt="2022-11-23T10:53:25.111" v="93"/>
          <ac:spMkLst>
            <pc:docMk/>
            <pc:sldMk cId="3197995129" sldId="285"/>
            <ac:spMk id="7" creationId="{7C07BEFB-5F61-4CCB-BC22-7E2A02A9FE8E}"/>
          </ac:spMkLst>
        </pc:spChg>
      </pc:sldChg>
      <pc:sldChg chg="modSp">
        <pc:chgData name="Aniket Jain" userId="9c52b5d6-d574-434d-9126-8d2360ea66c3" providerId="ADAL" clId="{11D5F0FF-BD7C-4578-B2B7-623474CDBC77}" dt="2022-11-23T10:53:25.111" v="93"/>
        <pc:sldMkLst>
          <pc:docMk/>
          <pc:sldMk cId="2426501062" sldId="287"/>
        </pc:sldMkLst>
        <pc:spChg chg="mod">
          <ac:chgData name="Aniket Jain" userId="9c52b5d6-d574-434d-9126-8d2360ea66c3" providerId="ADAL" clId="{11D5F0FF-BD7C-4578-B2B7-623474CDBC77}" dt="2022-11-23T10:53:25.111" v="93"/>
          <ac:spMkLst>
            <pc:docMk/>
            <pc:sldMk cId="2426501062" sldId="287"/>
            <ac:spMk id="7" creationId="{7C07BEFB-5F61-4CCB-BC22-7E2A02A9FE8E}"/>
          </ac:spMkLst>
        </pc:spChg>
      </pc:sldChg>
      <pc:sldChg chg="modSp mod">
        <pc:chgData name="Aniket Jain" userId="9c52b5d6-d574-434d-9126-8d2360ea66c3" providerId="ADAL" clId="{11D5F0FF-BD7C-4578-B2B7-623474CDBC77}" dt="2022-11-23T11:05:46.758" v="97" actId="14100"/>
        <pc:sldMkLst>
          <pc:docMk/>
          <pc:sldMk cId="206632378" sldId="288"/>
        </pc:sldMkLst>
        <pc:picChg chg="mod">
          <ac:chgData name="Aniket Jain" userId="9c52b5d6-d574-434d-9126-8d2360ea66c3" providerId="ADAL" clId="{11D5F0FF-BD7C-4578-B2B7-623474CDBC77}" dt="2022-11-23T11:05:46.758" v="97" actId="14100"/>
          <ac:picMkLst>
            <pc:docMk/>
            <pc:sldMk cId="206632378" sldId="288"/>
            <ac:picMk id="5" creationId="{3617E686-10AA-0459-A454-AA8A5285CF76}"/>
          </ac:picMkLst>
        </pc:picChg>
      </pc:sldChg>
      <pc:sldChg chg="modSp mod">
        <pc:chgData name="Aniket Jain" userId="9c52b5d6-d574-434d-9126-8d2360ea66c3" providerId="ADAL" clId="{11D5F0FF-BD7C-4578-B2B7-623474CDBC77}" dt="2022-11-23T10:48:56.317" v="78" actId="27636"/>
        <pc:sldMkLst>
          <pc:docMk/>
          <pc:sldMk cId="912764002" sldId="289"/>
        </pc:sldMkLst>
        <pc:spChg chg="mod">
          <ac:chgData name="Aniket Jain" userId="9c52b5d6-d574-434d-9126-8d2360ea66c3" providerId="ADAL" clId="{11D5F0FF-BD7C-4578-B2B7-623474CDBC77}" dt="2022-11-23T10:48:56.317" v="78" actId="27636"/>
          <ac:spMkLst>
            <pc:docMk/>
            <pc:sldMk cId="912764002" sldId="289"/>
            <ac:spMk id="5" creationId="{79B3B789-03C4-4DAD-B5C6-C4153E46C601}"/>
          </ac:spMkLst>
        </pc:spChg>
      </pc:sldChg>
      <pc:sldChg chg="delCm">
        <pc:chgData name="Aniket Jain" userId="9c52b5d6-d574-434d-9126-8d2360ea66c3" providerId="ADAL" clId="{11D5F0FF-BD7C-4578-B2B7-623474CDBC77}" dt="2022-11-23T11:06:12.885" v="103"/>
        <pc:sldMkLst>
          <pc:docMk/>
          <pc:sldMk cId="1188776537" sldId="290"/>
        </pc:sldMkLst>
      </pc:sldChg>
      <pc:sldChg chg="delCm">
        <pc:chgData name="Aniket Jain" userId="9c52b5d6-d574-434d-9126-8d2360ea66c3" providerId="ADAL" clId="{11D5F0FF-BD7C-4578-B2B7-623474CDBC77}" dt="2022-11-23T11:06:15.483" v="104"/>
        <pc:sldMkLst>
          <pc:docMk/>
          <pc:sldMk cId="1782131556" sldId="291"/>
        </pc:sldMkLst>
      </pc:sldChg>
      <pc:sldChg chg="modSp mod">
        <pc:chgData name="Aniket Jain" userId="9c52b5d6-d574-434d-9126-8d2360ea66c3" providerId="ADAL" clId="{11D5F0FF-BD7C-4578-B2B7-623474CDBC77}" dt="2022-11-23T10:49:36.531" v="79" actId="20577"/>
        <pc:sldMkLst>
          <pc:docMk/>
          <pc:sldMk cId="3046572980" sldId="292"/>
        </pc:sldMkLst>
        <pc:spChg chg="mod">
          <ac:chgData name="Aniket Jain" userId="9c52b5d6-d574-434d-9126-8d2360ea66c3" providerId="ADAL" clId="{11D5F0FF-BD7C-4578-B2B7-623474CDBC77}" dt="2022-11-23T10:49:36.531" v="79" actId="20577"/>
          <ac:spMkLst>
            <pc:docMk/>
            <pc:sldMk cId="3046572980" sldId="292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11D5F0FF-BD7C-4578-B2B7-623474CDBC77}" dt="2022-11-23T10:53:25.111" v="93"/>
        <pc:sldMkLst>
          <pc:docMk/>
          <pc:sldMk cId="417548148" sldId="293"/>
        </pc:sldMkLst>
        <pc:spChg chg="mod">
          <ac:chgData name="Aniket Jain" userId="9c52b5d6-d574-434d-9126-8d2360ea66c3" providerId="ADAL" clId="{11D5F0FF-BD7C-4578-B2B7-623474CDBC77}" dt="2022-11-23T10:53:25.111" v="93"/>
          <ac:spMkLst>
            <pc:docMk/>
            <pc:sldMk cId="417548148" sldId="293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11D5F0FF-BD7C-4578-B2B7-623474CDBC77}" dt="2022-11-23T10:52:47.864" v="84" actId="20577"/>
        <pc:sldMkLst>
          <pc:docMk/>
          <pc:sldMk cId="2668985344" sldId="297"/>
        </pc:sldMkLst>
        <pc:spChg chg="mod">
          <ac:chgData name="Aniket Jain" userId="9c52b5d6-d574-434d-9126-8d2360ea66c3" providerId="ADAL" clId="{11D5F0FF-BD7C-4578-B2B7-623474CDBC77}" dt="2022-11-23T10:52:47.864" v="84" actId="20577"/>
          <ac:spMkLst>
            <pc:docMk/>
            <pc:sldMk cId="2668985344" sldId="297"/>
            <ac:spMk id="8" creationId="{5F8A1F3D-F51B-7C45-8A3F-3D6EF1D92D60}"/>
          </ac:spMkLst>
        </pc:spChg>
      </pc:sldChg>
      <pc:sldChg chg="modSp mod">
        <pc:chgData name="Aniket Jain" userId="9c52b5d6-d574-434d-9126-8d2360ea66c3" providerId="ADAL" clId="{11D5F0FF-BD7C-4578-B2B7-623474CDBC77}" dt="2022-11-23T11:05:49.742" v="102" actId="14100"/>
        <pc:sldMkLst>
          <pc:docMk/>
          <pc:sldMk cId="3099840813" sldId="298"/>
        </pc:sldMkLst>
        <pc:picChg chg="mod">
          <ac:chgData name="Aniket Jain" userId="9c52b5d6-d574-434d-9126-8d2360ea66c3" providerId="ADAL" clId="{11D5F0FF-BD7C-4578-B2B7-623474CDBC77}" dt="2022-11-23T11:05:49.742" v="102" actId="14100"/>
          <ac:picMkLst>
            <pc:docMk/>
            <pc:sldMk cId="3099840813" sldId="298"/>
            <ac:picMk id="5" creationId="{3617E686-10AA-0459-A454-AA8A5285CF76}"/>
          </ac:picMkLst>
        </pc:picChg>
      </pc:sldChg>
    </pc:docChg>
  </pc:docChgLst>
  <pc:docChgLst>
    <pc:chgData name="Megha KR" userId="5f29045d-5be2-488a-996e-ba1d272a538e" providerId="ADAL" clId="{541F3636-035D-40A6-B743-E4E1E9874DC1}"/>
    <pc:docChg chg="">
      <pc:chgData name="Megha KR" userId="5f29045d-5be2-488a-996e-ba1d272a538e" providerId="ADAL" clId="{541F3636-035D-40A6-B743-E4E1E9874DC1}" dt="2022-11-23T07:55:48.957" v="2"/>
      <pc:docMkLst>
        <pc:docMk/>
      </pc:docMkLst>
      <pc:sldChg chg="addCm">
        <pc:chgData name="Megha KR" userId="5f29045d-5be2-488a-996e-ba1d272a538e" providerId="ADAL" clId="{541F3636-035D-40A6-B743-E4E1E9874DC1}" dt="2022-11-23T07:20:34.278" v="0"/>
        <pc:sldMkLst>
          <pc:docMk/>
          <pc:sldMk cId="1288967515" sldId="281"/>
        </pc:sldMkLst>
      </pc:sldChg>
      <pc:sldChg chg="addCm">
        <pc:chgData name="Megha KR" userId="5f29045d-5be2-488a-996e-ba1d272a538e" providerId="ADAL" clId="{541F3636-035D-40A6-B743-E4E1E9874DC1}" dt="2022-11-23T07:55:35.162" v="1"/>
        <pc:sldMkLst>
          <pc:docMk/>
          <pc:sldMk cId="1188776537" sldId="290"/>
        </pc:sldMkLst>
      </pc:sldChg>
      <pc:sldChg chg="addCm">
        <pc:chgData name="Megha KR" userId="5f29045d-5be2-488a-996e-ba1d272a538e" providerId="ADAL" clId="{541F3636-035D-40A6-B743-E4E1E9874DC1}" dt="2022-11-23T07:55:48.957" v="2"/>
        <pc:sldMkLst>
          <pc:docMk/>
          <pc:sldMk cId="1782131556" sldId="291"/>
        </pc:sldMkLst>
      </pc:sldChg>
    </pc:docChg>
  </pc:docChgLst>
  <pc:docChgLst>
    <pc:chgData name="Aniket Jain" userId="9c52b5d6-d574-434d-9126-8d2360ea66c3" providerId="ADAL" clId="{E1C58BF2-AD9C-472F-B683-38D2F8F8461D}"/>
    <pc:docChg chg="modSld modMainMaster">
      <pc:chgData name="Aniket Jain" userId="9c52b5d6-d574-434d-9126-8d2360ea66c3" providerId="ADAL" clId="{E1C58BF2-AD9C-472F-B683-38D2F8F8461D}" dt="2022-11-23T10:00:05.419" v="52" actId="113"/>
      <pc:docMkLst>
        <pc:docMk/>
      </pc:docMkLst>
      <pc:sldChg chg="modSp mod">
        <pc:chgData name="Aniket Jain" userId="9c52b5d6-d574-434d-9126-8d2360ea66c3" providerId="ADAL" clId="{E1C58BF2-AD9C-472F-B683-38D2F8F8461D}" dt="2022-11-23T08:05:24.864" v="10" actId="20577"/>
        <pc:sldMkLst>
          <pc:docMk/>
          <pc:sldMk cId="0" sldId="256"/>
        </pc:sldMkLst>
        <pc:spChg chg="mod">
          <ac:chgData name="Aniket Jain" userId="9c52b5d6-d574-434d-9126-8d2360ea66c3" providerId="ADAL" clId="{E1C58BF2-AD9C-472F-B683-38D2F8F8461D}" dt="2022-11-23T08:05:24.864" v="10" actId="20577"/>
          <ac:spMkLst>
            <pc:docMk/>
            <pc:sldMk cId="0" sldId="256"/>
            <ac:spMk id="4" creationId="{E4CA7747-7A13-424D-8494-B3399DED1BC1}"/>
          </ac:spMkLst>
        </pc:spChg>
      </pc:sldChg>
      <pc:sldChg chg="addSp modSp mod modCm">
        <pc:chgData name="Aniket Jain" userId="9c52b5d6-d574-434d-9126-8d2360ea66c3" providerId="ADAL" clId="{E1C58BF2-AD9C-472F-B683-38D2F8F8461D}" dt="2022-11-23T08:05:58.549" v="22" actId="1037"/>
        <pc:sldMkLst>
          <pc:docMk/>
          <pc:sldMk cId="1288967515" sldId="281"/>
        </pc:sldMkLst>
        <pc:spChg chg="mod">
          <ac:chgData name="Aniket Jain" userId="9c52b5d6-d574-434d-9126-8d2360ea66c3" providerId="ADAL" clId="{E1C58BF2-AD9C-472F-B683-38D2F8F8461D}" dt="2022-11-23T08:05:50.378" v="14" actId="20577"/>
          <ac:spMkLst>
            <pc:docMk/>
            <pc:sldMk cId="1288967515" sldId="281"/>
            <ac:spMk id="3" creationId="{F0E46C33-83C5-101F-ABA6-0D14AD4C3AF5}"/>
          </ac:spMkLst>
        </pc:spChg>
        <pc:picChg chg="add mod">
          <ac:chgData name="Aniket Jain" userId="9c52b5d6-d574-434d-9126-8d2360ea66c3" providerId="ADAL" clId="{E1C58BF2-AD9C-472F-B683-38D2F8F8461D}" dt="2022-11-23T08:05:58.549" v="22" actId="1037"/>
          <ac:picMkLst>
            <pc:docMk/>
            <pc:sldMk cId="1288967515" sldId="281"/>
            <ac:picMk id="2" creationId="{E29321BE-CA16-5FFA-9E30-06B71105FE36}"/>
          </ac:picMkLst>
        </pc:picChg>
      </pc:sldChg>
      <pc:sldChg chg="modSp mod">
        <pc:chgData name="Aniket Jain" userId="9c52b5d6-d574-434d-9126-8d2360ea66c3" providerId="ADAL" clId="{E1C58BF2-AD9C-472F-B683-38D2F8F8461D}" dt="2022-11-23T09:32:57.521" v="29" actId="20577"/>
        <pc:sldMkLst>
          <pc:docMk/>
          <pc:sldMk cId="1535056335" sldId="282"/>
        </pc:sldMkLst>
        <pc:spChg chg="mod">
          <ac:chgData name="Aniket Jain" userId="9c52b5d6-d574-434d-9126-8d2360ea66c3" providerId="ADAL" clId="{E1C58BF2-AD9C-472F-B683-38D2F8F8461D}" dt="2022-11-23T09:32:57.521" v="29" actId="20577"/>
          <ac:spMkLst>
            <pc:docMk/>
            <pc:sldMk cId="1535056335" sldId="282"/>
            <ac:spMk id="8" creationId="{5F8A1F3D-F51B-7C45-8A3F-3D6EF1D92D60}"/>
          </ac:spMkLst>
        </pc:spChg>
      </pc:sldChg>
      <pc:sldChg chg="modSp mod">
        <pc:chgData name="Aniket Jain" userId="9c52b5d6-d574-434d-9126-8d2360ea66c3" providerId="ADAL" clId="{E1C58BF2-AD9C-472F-B683-38D2F8F8461D}" dt="2022-11-23T09:35:22.863" v="31" actId="20577"/>
        <pc:sldMkLst>
          <pc:docMk/>
          <pc:sldMk cId="912764002" sldId="289"/>
        </pc:sldMkLst>
        <pc:spChg chg="mod">
          <ac:chgData name="Aniket Jain" userId="9c52b5d6-d574-434d-9126-8d2360ea66c3" providerId="ADAL" clId="{E1C58BF2-AD9C-472F-B683-38D2F8F8461D}" dt="2022-11-23T09:35:22.863" v="31" actId="20577"/>
          <ac:spMkLst>
            <pc:docMk/>
            <pc:sldMk cId="912764002" sldId="289"/>
            <ac:spMk id="5" creationId="{79B3B789-03C4-4DAD-B5C6-C4153E46C601}"/>
          </ac:spMkLst>
        </pc:spChg>
      </pc:sldChg>
      <pc:sldChg chg="modCm">
        <pc:chgData name="Aniket Jain" userId="9c52b5d6-d574-434d-9126-8d2360ea66c3" providerId="ADAL" clId="{E1C58BF2-AD9C-472F-B683-38D2F8F8461D}" dt="2022-11-23T08:06:28.166" v="23"/>
        <pc:sldMkLst>
          <pc:docMk/>
          <pc:sldMk cId="1188776537" sldId="290"/>
        </pc:sldMkLst>
      </pc:sldChg>
      <pc:sldChg chg="modSp mod">
        <pc:chgData name="Aniket Jain" userId="9c52b5d6-d574-434d-9126-8d2360ea66c3" providerId="ADAL" clId="{E1C58BF2-AD9C-472F-B683-38D2F8F8461D}" dt="2022-11-23T09:35:54.054" v="37" actId="20577"/>
        <pc:sldMkLst>
          <pc:docMk/>
          <pc:sldMk cId="1782131556" sldId="291"/>
        </pc:sldMkLst>
        <pc:spChg chg="mod">
          <ac:chgData name="Aniket Jain" userId="9c52b5d6-d574-434d-9126-8d2360ea66c3" providerId="ADAL" clId="{E1C58BF2-AD9C-472F-B683-38D2F8F8461D}" dt="2022-11-23T09:35:54.054" v="37" actId="20577"/>
          <ac:spMkLst>
            <pc:docMk/>
            <pc:sldMk cId="1782131556" sldId="291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E1C58BF2-AD9C-472F-B683-38D2F8F8461D}" dt="2022-11-23T09:58:01.460" v="43" actId="20577"/>
        <pc:sldMkLst>
          <pc:docMk/>
          <pc:sldMk cId="3046572980" sldId="292"/>
        </pc:sldMkLst>
        <pc:spChg chg="mod">
          <ac:chgData name="Aniket Jain" userId="9c52b5d6-d574-434d-9126-8d2360ea66c3" providerId="ADAL" clId="{E1C58BF2-AD9C-472F-B683-38D2F8F8461D}" dt="2022-11-23T09:58:01.460" v="43" actId="20577"/>
          <ac:spMkLst>
            <pc:docMk/>
            <pc:sldMk cId="3046572980" sldId="292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E1C58BF2-AD9C-472F-B683-38D2F8F8461D}" dt="2022-11-23T09:59:29.011" v="49" actId="20577"/>
        <pc:sldMkLst>
          <pc:docMk/>
          <pc:sldMk cId="417548148" sldId="293"/>
        </pc:sldMkLst>
        <pc:spChg chg="mod">
          <ac:chgData name="Aniket Jain" userId="9c52b5d6-d574-434d-9126-8d2360ea66c3" providerId="ADAL" clId="{E1C58BF2-AD9C-472F-B683-38D2F8F8461D}" dt="2022-11-23T09:59:29.011" v="49" actId="20577"/>
          <ac:spMkLst>
            <pc:docMk/>
            <pc:sldMk cId="417548148" sldId="293"/>
            <ac:spMk id="5" creationId="{79B3B789-03C4-4DAD-B5C6-C4153E46C601}"/>
          </ac:spMkLst>
        </pc:spChg>
      </pc:sldChg>
      <pc:sldChg chg="modSp mod">
        <pc:chgData name="Aniket Jain" userId="9c52b5d6-d574-434d-9126-8d2360ea66c3" providerId="ADAL" clId="{E1C58BF2-AD9C-472F-B683-38D2F8F8461D}" dt="2022-11-23T10:00:05.419" v="52" actId="113"/>
        <pc:sldMkLst>
          <pc:docMk/>
          <pc:sldMk cId="2668985344" sldId="297"/>
        </pc:sldMkLst>
        <pc:spChg chg="mod">
          <ac:chgData name="Aniket Jain" userId="9c52b5d6-d574-434d-9126-8d2360ea66c3" providerId="ADAL" clId="{E1C58BF2-AD9C-472F-B683-38D2F8F8461D}" dt="2022-11-23T10:00:05.419" v="52" actId="113"/>
          <ac:spMkLst>
            <pc:docMk/>
            <pc:sldMk cId="2668985344" sldId="297"/>
            <ac:spMk id="8" creationId="{5F8A1F3D-F51B-7C45-8A3F-3D6EF1D92D60}"/>
          </ac:spMkLst>
        </pc:spChg>
      </pc:sldChg>
      <pc:sldMasterChg chg="modSldLayout">
        <pc:chgData name="Aniket Jain" userId="9c52b5d6-d574-434d-9126-8d2360ea66c3" providerId="ADAL" clId="{E1C58BF2-AD9C-472F-B683-38D2F8F8461D}" dt="2022-11-23T08:05:43.643" v="13" actId="6549"/>
        <pc:sldMasterMkLst>
          <pc:docMk/>
          <pc:sldMasterMk cId="3529572818" sldId="2147483691"/>
        </pc:sldMasterMkLst>
        <pc:sldLayoutChg chg="modSp mod">
          <pc:chgData name="Aniket Jain" userId="9c52b5d6-d574-434d-9126-8d2360ea66c3" providerId="ADAL" clId="{E1C58BF2-AD9C-472F-B683-38D2F8F8461D}" dt="2022-11-23T08:05:43.643" v="13" actId="6549"/>
          <pc:sldLayoutMkLst>
            <pc:docMk/>
            <pc:sldMasterMk cId="3529572818" sldId="2147483691"/>
            <pc:sldLayoutMk cId="3631068354" sldId="2147483693"/>
          </pc:sldLayoutMkLst>
          <pc:spChg chg="mod">
            <ac:chgData name="Aniket Jain" userId="9c52b5d6-d574-434d-9126-8d2360ea66c3" providerId="ADAL" clId="{E1C58BF2-AD9C-472F-B683-38D2F8F8461D}" dt="2022-11-23T08:05:43.643" v="13" actId="6549"/>
            <ac:spMkLst>
              <pc:docMk/>
              <pc:sldMasterMk cId="3529572818" sldId="2147483691"/>
              <pc:sldLayoutMk cId="3631068354" sldId="2147483693"/>
              <ac:spMk id="10" creationId="{1F8CB551-DCDC-4C58-BBF5-24178022B6F8}"/>
            </ac:spMkLst>
          </pc:spChg>
          <pc:picChg chg="ord">
            <ac:chgData name="Aniket Jain" userId="9c52b5d6-d574-434d-9126-8d2360ea66c3" providerId="ADAL" clId="{E1C58BF2-AD9C-472F-B683-38D2F8F8461D}" dt="2022-11-23T08:05:41.806" v="12" actId="167"/>
            <ac:picMkLst>
              <pc:docMk/>
              <pc:sldMasterMk cId="3529572818" sldId="2147483691"/>
              <pc:sldLayoutMk cId="3631068354" sldId="2147483693"/>
              <ac:picMk id="2" creationId="{1E87515D-6A66-3406-3A52-881E1AB8781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6A34-4A97-4FDF-BEDD-7F7E27B2B954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76D97-06EE-4313-B446-B73696DC5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3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8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50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61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5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09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DF49F-325C-45BD-8B0E-BED3ABB59CE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3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48040" cy="9143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983" y="2601467"/>
            <a:ext cx="3427476" cy="39410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53405" y="3963111"/>
            <a:ext cx="971740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6;p27" descr="A close up of a logo&#10;&#10;Description automatically generated">
            <a:extLst>
              <a:ext uri="{FF2B5EF4-FFF2-40B4-BE49-F238E27FC236}">
                <a16:creationId xmlns:a16="http://schemas.microsoft.com/office/drawing/2014/main" id="{1E87515D-6A66-3406-3A52-881E1AB8781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5;p27" descr="A close up of a sign&#10;&#10;Description automatically generated">
            <a:extLst>
              <a:ext uri="{FF2B5EF4-FFF2-40B4-BE49-F238E27FC236}">
                <a16:creationId xmlns:a16="http://schemas.microsoft.com/office/drawing/2014/main" id="{A492D8FE-4226-BD20-027B-B4FE8C0A6AF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;p27">
            <a:extLst>
              <a:ext uri="{FF2B5EF4-FFF2-40B4-BE49-F238E27FC236}">
                <a16:creationId xmlns:a16="http://schemas.microsoft.com/office/drawing/2014/main" id="{1F8CB551-DCDC-4C58-BBF5-24178022B6F8}"/>
              </a:ext>
            </a:extLst>
          </p:cNvPr>
          <p:cNvSpPr/>
          <p:nvPr userDrawn="1"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 panose="020B0604020202020204" pitchFamily="34" charset="0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/>
          </a:p>
        </p:txBody>
      </p:sp>
      <p:pic>
        <p:nvPicPr>
          <p:cNvPr id="19" name="Google Shape;99;p33">
            <a:extLst>
              <a:ext uri="{FF2B5EF4-FFF2-40B4-BE49-F238E27FC236}">
                <a16:creationId xmlns:a16="http://schemas.microsoft.com/office/drawing/2014/main" id="{9FCC519C-A7D9-49DD-BD7D-8879FCC829C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634126" y="1186581"/>
            <a:ext cx="32920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9;p29">
            <a:extLst>
              <a:ext uri="{FF2B5EF4-FFF2-40B4-BE49-F238E27FC236}">
                <a16:creationId xmlns:a16="http://schemas.microsoft.com/office/drawing/2014/main" id="{85F7B7C1-75EB-2752-6A67-43ABC6ECF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17891" y="1808291"/>
            <a:ext cx="824458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36310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EB3FE880-CD39-0F7A-0F53-8DF3C5F9DC9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C2B40A7-95F2-A5AF-87EB-A54413AD054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CD7854E6-23AD-588B-FA3F-29D1BD4224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20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3C227F51-760D-78C0-EC23-F802AE2EDBC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0;p36">
            <a:extLst>
              <a:ext uri="{FF2B5EF4-FFF2-40B4-BE49-F238E27FC236}">
                <a16:creationId xmlns:a16="http://schemas.microsoft.com/office/drawing/2014/main" id="{BE3D85F5-0D73-8333-A04C-AB47DD3A4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  <p:sp>
        <p:nvSpPr>
          <p:cNvPr id="9" name="Google Shape;119;p36">
            <a:extLst>
              <a:ext uri="{FF2B5EF4-FFF2-40B4-BE49-F238E27FC236}">
                <a16:creationId xmlns:a16="http://schemas.microsoft.com/office/drawing/2014/main" id="{66474A0F-0094-3C20-1409-F428D63D291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1572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 (Activit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1D98D07-0BF7-79CB-0C5E-0E25DE3438F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FEA7E29D-79E4-4A73-2B3F-6EFC53D4B88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D4F7FB7-F182-DB97-27C4-004A4653F1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C9036013-E0CD-DCFE-684A-60F804BAE77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9;p36">
            <a:extLst>
              <a:ext uri="{FF2B5EF4-FFF2-40B4-BE49-F238E27FC236}">
                <a16:creationId xmlns:a16="http://schemas.microsoft.com/office/drawing/2014/main" id="{0F4611CC-F5F3-4C8D-93C8-07F2BACB8B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2" name="Google Shape;120;p36">
            <a:extLst>
              <a:ext uri="{FF2B5EF4-FFF2-40B4-BE49-F238E27FC236}">
                <a16:creationId xmlns:a16="http://schemas.microsoft.com/office/drawing/2014/main" id="{FD0D308B-3B69-010D-4EFE-43F817661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38393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9106A36E-E0A0-C3D3-2CC1-466845044F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18B14ECB-00FC-4FE4-3DBA-7DA2C0A6A9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5CB0B2-8E29-1E67-8E27-FF3D9FBACE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D178AE2C-8E21-6332-6AF9-21F46D84095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9;p36">
            <a:extLst>
              <a:ext uri="{FF2B5EF4-FFF2-40B4-BE49-F238E27FC236}">
                <a16:creationId xmlns:a16="http://schemas.microsoft.com/office/drawing/2014/main" id="{616610A4-EC08-D158-37CD-25090771596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7" name="Google Shape;120;p36">
            <a:extLst>
              <a:ext uri="{FF2B5EF4-FFF2-40B4-BE49-F238E27FC236}">
                <a16:creationId xmlns:a16="http://schemas.microsoft.com/office/drawing/2014/main" id="{1B5232A5-7BF2-DF90-AE20-52366AA67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00472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Nex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73222A9F-1B9C-D876-60DA-2CA692B5A6D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BE917F1-0023-E59C-C82B-F9AB16F23C3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257A3FB0-A842-395D-6F3D-F1F62555D88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057166-E25F-6F3B-3C02-0A438869F6C3}"/>
              </a:ext>
            </a:extLst>
          </p:cNvPr>
          <p:cNvSpPr/>
          <p:nvPr userDrawn="1"/>
        </p:nvSpPr>
        <p:spPr>
          <a:xfrm>
            <a:off x="5718038" y="4310390"/>
            <a:ext cx="4819925" cy="43088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340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 preserve="1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45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 descr="A picture containing water,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3"/>
          <p:cNvSpPr txBox="1">
            <a:spLocks noGrp="1"/>
          </p:cNvSpPr>
          <p:nvPr>
            <p:ph type="body" idx="1"/>
          </p:nvPr>
        </p:nvSpPr>
        <p:spPr>
          <a:xfrm>
            <a:off x="3075048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654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4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152309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73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520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6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2272" y="7715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25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7470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537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9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9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9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9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9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06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0" descr="A picture containing water, 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30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700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preserve="1">
  <p:cSld name="1_quiz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1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1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1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1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4677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 preserve="1">
  <p:cSld name="1_quiz a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" name="Google Shape;101;p32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32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3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3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3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940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 are" preserve="1">
  <p:cSld name="1_quiz ans a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6ea8db464a_0_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6ea8db464a_0_1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6ea8db464a_0_18"/>
          <p:cNvSpPr txBox="1"/>
          <p:nvPr/>
        </p:nvSpPr>
        <p:spPr>
          <a:xfrm>
            <a:off x="1280469" y="7323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g6ea8db464a_0_18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g6ea8db464a_0_18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6ea8db464a_0_18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g6ea8db464a_0_18"/>
          <p:cNvSpPr txBox="1"/>
          <p:nvPr/>
        </p:nvSpPr>
        <p:spPr>
          <a:xfrm>
            <a:off x="670024" y="7373500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g6ea8db464a_0_18"/>
          <p:cNvCxnSpPr/>
          <p:nvPr/>
        </p:nvCxnSpPr>
        <p:spPr>
          <a:xfrm>
            <a:off x="670034" y="7854368"/>
            <a:ext cx="150743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6ea8db464a_0_18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6ea8db464a_0_18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g6ea8db464a_0_18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g6ea8db464a_0_18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6ea8db464a_0_18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g6ea8db464a_0_18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6ea8db464a_0_18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6ea8db464a_0_18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6ea8db464a_0_18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235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3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48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 preserve="1">
  <p:cSld name="Assisted Practic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533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5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80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3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3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53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52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4544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 descr="A picture containing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2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2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52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7232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8364" y="2365314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>
            <a:off x="7973256" y="435655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562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 txBox="1">
            <a:spLocks noGrp="1"/>
          </p:cNvSpPr>
          <p:nvPr>
            <p:ph type="body" idx="1"/>
          </p:nvPr>
        </p:nvSpPr>
        <p:spPr>
          <a:xfrm>
            <a:off x="5331654" y="1808291"/>
            <a:ext cx="1041009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206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627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4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82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869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 preserve="1">
  <p:cSld name="Guides 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ea8db464a_0_27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6ea8db464a_0_275"/>
          <p:cNvSpPr/>
          <p:nvPr/>
        </p:nvSpPr>
        <p:spPr>
          <a:xfrm>
            <a:off x="16375347" y="785880"/>
            <a:ext cx="617100" cy="617100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6ea8db464a_0_275"/>
          <p:cNvSpPr/>
          <p:nvPr/>
        </p:nvSpPr>
        <p:spPr>
          <a:xfrm>
            <a:off x="16375347" y="2367024"/>
            <a:ext cx="617100" cy="61710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6ea8db464a_0_275"/>
          <p:cNvSpPr/>
          <p:nvPr/>
        </p:nvSpPr>
        <p:spPr>
          <a:xfrm>
            <a:off x="16375347" y="1576452"/>
            <a:ext cx="617100" cy="61710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6ea8db464a_0_275"/>
          <p:cNvSpPr/>
          <p:nvPr/>
        </p:nvSpPr>
        <p:spPr>
          <a:xfrm>
            <a:off x="16375347" y="5529312"/>
            <a:ext cx="617100" cy="617100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6ea8db464a_0_275"/>
          <p:cNvSpPr/>
          <p:nvPr/>
        </p:nvSpPr>
        <p:spPr>
          <a:xfrm>
            <a:off x="16375347" y="4738740"/>
            <a:ext cx="617100" cy="617100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6ea8db464a_0_275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6ea8db464a_0_275"/>
          <p:cNvSpPr/>
          <p:nvPr/>
        </p:nvSpPr>
        <p:spPr>
          <a:xfrm>
            <a:off x="16375347" y="3157596"/>
            <a:ext cx="617100" cy="617100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6ea8db464a_0_275"/>
          <p:cNvSpPr/>
          <p:nvPr/>
        </p:nvSpPr>
        <p:spPr>
          <a:xfrm>
            <a:off x="16375347" y="3948168"/>
            <a:ext cx="617100" cy="61710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6ea8db464a_0_275"/>
          <p:cNvSpPr/>
          <p:nvPr/>
        </p:nvSpPr>
        <p:spPr>
          <a:xfrm>
            <a:off x="16375347" y="7110456"/>
            <a:ext cx="617100" cy="617100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6ea8db464a_0_275"/>
          <p:cNvSpPr/>
          <p:nvPr/>
        </p:nvSpPr>
        <p:spPr>
          <a:xfrm>
            <a:off x="16375347" y="7901030"/>
            <a:ext cx="617100" cy="617100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5038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 Next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73222A9F-1B9C-D876-60DA-2CA692B5A6D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DBE917F1-0023-E59C-C82B-F9AB16F23C3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257A3FB0-A842-395D-6F3D-F1F62555D88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057166-E25F-6F3B-3C02-0A438869F6C3}"/>
              </a:ext>
            </a:extLst>
          </p:cNvPr>
          <p:cNvSpPr/>
          <p:nvPr userDrawn="1"/>
        </p:nvSpPr>
        <p:spPr>
          <a:xfrm>
            <a:off x="5718038" y="4310390"/>
            <a:ext cx="4819925" cy="43088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359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sk (Activiti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1D98D07-0BF7-79CB-0C5E-0E25DE3438F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FEA7E29D-79E4-4A73-2B3F-6EFC53D4B88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D4F7FB7-F182-DB97-27C4-004A4653F1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C9036013-E0CD-DCFE-684A-60F804BAE77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9;p36">
            <a:extLst>
              <a:ext uri="{FF2B5EF4-FFF2-40B4-BE49-F238E27FC236}">
                <a16:creationId xmlns:a16="http://schemas.microsoft.com/office/drawing/2014/main" id="{0F4611CC-F5F3-4C8D-93C8-07F2BACB8B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2" name="Google Shape;120;p36">
            <a:extLst>
              <a:ext uri="{FF2B5EF4-FFF2-40B4-BE49-F238E27FC236}">
                <a16:creationId xmlns:a16="http://schemas.microsoft.com/office/drawing/2014/main" id="{FD0D308B-3B69-010D-4EFE-43F817661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268639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9106A36E-E0A0-C3D3-2CC1-466845044F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6;p28" descr="A close up of a logo&#10;&#10;Description automatically generated">
            <a:extLst>
              <a:ext uri="{FF2B5EF4-FFF2-40B4-BE49-F238E27FC236}">
                <a16:creationId xmlns:a16="http://schemas.microsoft.com/office/drawing/2014/main" id="{18B14ECB-00FC-4FE4-3DBA-7DA2C0A6A9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5CB0B2-8E29-1E67-8E27-FF3D9FBACE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D178AE2C-8E21-6332-6AF9-21F46D84095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9;p36">
            <a:extLst>
              <a:ext uri="{FF2B5EF4-FFF2-40B4-BE49-F238E27FC236}">
                <a16:creationId xmlns:a16="http://schemas.microsoft.com/office/drawing/2014/main" id="{616610A4-EC08-D158-37CD-25090771596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539514"/>
            <a:ext cx="162560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 panose="020B0604020202020204" pitchFamily="34" charset="0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Title</a:t>
            </a:r>
            <a:endParaRPr/>
          </a:p>
        </p:txBody>
      </p:sp>
      <p:sp>
        <p:nvSpPr>
          <p:cNvPr id="17" name="Google Shape;120;p36">
            <a:extLst>
              <a:ext uri="{FF2B5EF4-FFF2-40B4-BE49-F238E27FC236}">
                <a16:creationId xmlns:a16="http://schemas.microsoft.com/office/drawing/2014/main" id="{1B5232A5-7BF2-DF90-AE20-52366AA672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7100" y="1770191"/>
            <a:ext cx="1109979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lnSpc>
                <a:spcPct val="115000"/>
              </a:lnSpc>
              <a:buFont typeface="Arial" panose="020B0604020202020204" pitchFamily="34" charset="0"/>
              <a:buNone/>
              <a:defRPr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/>
            <a:endParaRPr/>
          </a:p>
        </p:txBody>
      </p:sp>
    </p:spTree>
    <p:extLst>
      <p:ext uri="{BB962C8B-B14F-4D97-AF65-F5344CB8AC3E}">
        <p14:creationId xmlns:p14="http://schemas.microsoft.com/office/powerpoint/2010/main" val="194218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5;p2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659FEF7F-5169-9512-AC5C-FBDCC0DCBBB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BA368D6-19BE-B521-86E0-5470680414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Google Shape;58;p28" descr="A close up of a logo&#10;&#10;Description automatically generated">
            <a:extLst>
              <a:ext uri="{FF2B5EF4-FFF2-40B4-BE49-F238E27FC236}">
                <a16:creationId xmlns:a16="http://schemas.microsoft.com/office/drawing/2014/main" id="{42C19742-BBAC-F111-80E1-7D5CB3D299B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6;p20">
            <a:extLst>
              <a:ext uri="{FF2B5EF4-FFF2-40B4-BE49-F238E27FC236}">
                <a16:creationId xmlns:a16="http://schemas.microsoft.com/office/drawing/2014/main" id="{A7297104-7E4A-2894-5186-748DADBD56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2543" y="4114800"/>
            <a:ext cx="76560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16248040" cy="9143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81194" y="167766"/>
            <a:ext cx="629996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7528" y="2423566"/>
            <a:ext cx="899286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8" r:id="rId6"/>
    <p:sldLayoutId id="2147483700" r:id="rId7"/>
    <p:sldLayoutId id="2147483701" r:id="rId8"/>
  </p:sldLayoutIdLst>
  <p:txStyles>
    <p:titleStyle>
      <a:lvl1pPr>
        <a:defRPr>
          <a:latin typeface="Open Sans" panose="020B0606030504020204" pitchFamily="34" charset="0"/>
          <a:ea typeface="+mj-ea"/>
          <a:cs typeface="Open Sans" panose="020B0606030504020204" pitchFamily="34" charset="0"/>
        </a:defRPr>
      </a:lvl1pPr>
    </p:titleStyle>
    <p:bodyStyle>
      <a:lvl1pPr marL="0">
        <a:defRPr>
          <a:latin typeface="Open Sans" panose="020B0606030504020204" pitchFamily="34" charset="0"/>
          <a:ea typeface="+mn-ea"/>
          <a:cs typeface="Open Sans" panose="020B060603050402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572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5870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A7747-7A13-424D-8494-B3399DED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2542" y="4114800"/>
            <a:ext cx="8059257" cy="914400"/>
          </a:xfrm>
        </p:spPr>
        <p:txBody>
          <a:bodyPr anchor="ctr"/>
          <a:lstStyle/>
          <a:p>
            <a:r>
              <a:rPr lang="fr-FR" b="1" i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Capstone</a:t>
            </a:r>
            <a:r>
              <a:rPr lang="fr-FR" b="1" i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Project: </a:t>
            </a:r>
            <a:r>
              <a:rPr lang="fr-FR" b="1" i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Capstone_m_Adhaar</a:t>
            </a:r>
            <a:r>
              <a:rPr lang="fr-FR" b="1" i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Application</a:t>
            </a: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0"/>
            <a:ext cx="10509525" cy="6272453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 of the admin portal:</a:t>
            </a:r>
          </a:p>
          <a:p>
            <a:pPr marL="457200" indent="-457200" algn="l" rtl="0" fontAlgn="base">
              <a:buFont typeface="+mj-lt"/>
              <a:buAutoNum type="arabicPeriod"/>
            </a:pPr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/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admin portal deals with all the backend data generation. The admin user should be able to:</a:t>
            </a:r>
          </a:p>
          <a:p>
            <a:pPr algn="l" rtl="0" fontAlgn="base"/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in through admin credentials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Approve new Aadhaar Card request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Verify request for duplicate Aadhaar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 all issued Aadhaar Cards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Aadhaar card details for dead citizens</a:t>
            </a:r>
          </a:p>
        </p:txBody>
      </p:sp>
    </p:spTree>
    <p:extLst>
      <p:ext uri="{BB962C8B-B14F-4D97-AF65-F5344CB8AC3E}">
        <p14:creationId xmlns:p14="http://schemas.microsoft.com/office/powerpoint/2010/main" val="304657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5208" y="2418397"/>
            <a:ext cx="10509525" cy="4997301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Functionalities of the user portal:</a:t>
            </a:r>
          </a:p>
          <a:p>
            <a:pPr marL="457200" indent="-457200" algn="l" rtl="0" fontAlgn="base">
              <a:buFont typeface="+mj-lt"/>
              <a:buAutoNum type="arabicPeriod"/>
            </a:pPr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 fontAlgn="base"/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deals with user activities. The end-user should be able to:</a:t>
            </a:r>
          </a:p>
          <a:p>
            <a:pPr algn="l" rtl="0" fontAlgn="base"/>
            <a:endParaRPr lang="en-US" b="0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 in to apply for a new Aadhaar Card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to see the Aadhaar number assigned by the admin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address, phone number, and date of birth on the Aadhaar Card</a:t>
            </a:r>
          </a:p>
          <a:p>
            <a:pPr marL="342900" indent="-342900" algn="l" rtl="0" fontAlgn="base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Request duplicate Aadhaar Card</a:t>
            </a:r>
          </a:p>
        </p:txBody>
      </p:sp>
    </p:spTree>
    <p:extLst>
      <p:ext uri="{BB962C8B-B14F-4D97-AF65-F5344CB8AC3E}">
        <p14:creationId xmlns:p14="http://schemas.microsoft.com/office/powerpoint/2010/main" val="41754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8A1F3D-F51B-7C45-8A3F-3D6EF1D9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4666" y="1553111"/>
            <a:ext cx="9774029" cy="6796195"/>
          </a:xfrm>
        </p:spPr>
        <p:txBody>
          <a:bodyPr anchor="t">
            <a:normAutofit/>
          </a:bodyPr>
          <a:lstStyle/>
          <a:p>
            <a:r>
              <a:rPr lang="en-US" b="1"/>
              <a:t>Front-end Validation:</a:t>
            </a:r>
          </a:p>
          <a:p>
            <a:endParaRPr lang="en-US" b="1"/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/>
              <a:t>For admin: </a:t>
            </a:r>
            <a:r>
              <a:rPr lang="en-US"/>
              <a:t>The password should have at least: One uppercase, one lowercase, one special character (@,#,&amp;….), and one number.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/>
              <a:t>For citizens: </a:t>
            </a:r>
            <a:r>
              <a:rPr lang="en-US"/>
              <a:t>The password should consist of only digits</a:t>
            </a:r>
            <a:r>
              <a:rPr lang="en-US" b="1"/>
              <a:t>.</a:t>
            </a:r>
          </a:p>
          <a:p>
            <a:endParaRPr lang="en-US" b="1"/>
          </a:p>
          <a:p>
            <a:r>
              <a:rPr lang="en-US" b="1"/>
              <a:t>Back-end Validation:</a:t>
            </a:r>
          </a:p>
          <a:p>
            <a:endParaRPr lang="en-US" b="1"/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Mobile number validation should be applied.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/>
              <a:t>Password length should not be less than 6 characters.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/>
              <a:t>For citizens: </a:t>
            </a:r>
            <a:r>
              <a:rPr lang="en-US"/>
              <a:t>The home page would authenticate only if the mobile number provided in Aadhaar is matching with the password</a:t>
            </a:r>
            <a:r>
              <a:rPr lang="en-US" b="1"/>
              <a:t>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210900-77AB-5FEE-994F-C0CAECE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98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160" y="345553"/>
            <a:ext cx="1627632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Login Page</a:t>
            </a:r>
            <a:r>
              <a:rPr spc="-25"/>
              <a:t> </a:t>
            </a:r>
            <a:r>
              <a:rPr spc="-10"/>
              <a:t>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0073" y="640897"/>
            <a:ext cx="637994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26EF39B-11F3-A8D5-AF11-C6D3E2F6C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61" y="2495549"/>
            <a:ext cx="8498678" cy="556710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160" y="345553"/>
            <a:ext cx="1627632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User Portal</a:t>
            </a:r>
            <a:r>
              <a:rPr spc="-25"/>
              <a:t> </a:t>
            </a:r>
            <a:r>
              <a:rPr spc="-10"/>
              <a:t>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5910" y="640897"/>
            <a:ext cx="6158169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6D6C711-22B0-789C-6DF3-A3C33A2F7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4" t="20895" r="26333" b="21171"/>
          <a:stretch/>
        </p:blipFill>
        <p:spPr bwMode="auto">
          <a:xfrm>
            <a:off x="8614061" y="2604393"/>
            <a:ext cx="5334953" cy="3935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2319E-F272-79A2-485A-9DB2015B7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92420"/>
            <a:ext cx="4419600" cy="4159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63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160" y="345553"/>
            <a:ext cx="16276320" cy="4558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95"/>
              </a:spcBef>
            </a:pPr>
            <a:r>
              <a:rPr lang="en-US" spc="135"/>
              <a:t>Admin Portal</a:t>
            </a:r>
            <a:r>
              <a:rPr spc="-25"/>
              <a:t> </a:t>
            </a:r>
            <a:r>
              <a:rPr spc="-10"/>
              <a:t>Screenshot</a:t>
            </a:r>
          </a:p>
        </p:txBody>
      </p:sp>
      <p:pic>
        <p:nvPicPr>
          <p:cNvPr id="5" name="Google Shape;99;p33">
            <a:extLst>
              <a:ext uri="{FF2B5EF4-FFF2-40B4-BE49-F238E27FC236}">
                <a16:creationId xmlns:a16="http://schemas.microsoft.com/office/drawing/2014/main" id="{3617E686-10AA-0459-A454-AA8A5285CF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8001" y="640897"/>
            <a:ext cx="6773986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873BA0-6238-35BF-0827-6977D8FF4D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" r="27148" b="39657"/>
          <a:stretch/>
        </p:blipFill>
        <p:spPr bwMode="auto">
          <a:xfrm>
            <a:off x="3387079" y="2440963"/>
            <a:ext cx="11186907" cy="426207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84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3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46C33-83C5-101F-ABA6-0D14AD4C3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an application to automate the process of applying for an Aadhaar card by making it smoother for Indian citizens.</a:t>
            </a: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oogle Shape;125;p3">
            <a:extLst>
              <a:ext uri="{FF2B5EF4-FFF2-40B4-BE49-F238E27FC236}">
                <a16:creationId xmlns:a16="http://schemas.microsoft.com/office/drawing/2014/main" id="{E29321BE-CA16-5FFA-9E30-06B71105FE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766" y="191461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96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7CC921-D5A5-46D5-97F1-4969B717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 and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07BEFB-5F61-4CCB-BC22-7E2A02A9F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9565" y="1808291"/>
            <a:ext cx="10694506" cy="5527418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lnSpc>
                <a:spcPct val="100000"/>
              </a:lnSpc>
              <a:spcBef>
                <a:spcPts val="1000"/>
              </a:spcBef>
              <a:buSzPts val="2800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project, you should be able to d</a:t>
            </a: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evelop an application to automate the process of applying for an Aadhaar card by making it smoother for Indian citizens.</a:t>
            </a: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9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7CC921-D5A5-46D5-97F1-4969B717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 and 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07BEFB-5F61-4CCB-BC22-7E2A02A9F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2415" y="1933822"/>
            <a:ext cx="9839739" cy="6065473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 Scenario:</a:t>
            </a:r>
          </a:p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14000"/>
              </a:lnSpc>
              <a:spcAft>
                <a:spcPts val="0"/>
              </a:spcAft>
              <a:buSzPts val="2800"/>
              <a:buNone/>
            </a:pPr>
            <a:r>
              <a:rPr lang="en-US" b="1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Varniraj</a:t>
            </a:r>
            <a:r>
              <a:rPr lang="en-US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Service Pvt. Ltd.</a:t>
            </a: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closely working with </a:t>
            </a:r>
            <a:r>
              <a:rPr lang="en-US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Government of India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help them get a solution for processing applications for Aadhaar cards. The application registers citizens and lets them display their ID to process their Aadhaar card application.</a:t>
            </a: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50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808291"/>
            <a:ext cx="10509525" cy="6229923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of the application:</a:t>
            </a: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Registration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for a new Aadhaar card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a request for updating Aadhaar details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for a duplicate Aadhaar card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Admin: Approve Aadhaar 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pplication and issue new Aadhaar number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 to close Aadhaar card (due to death)</a:t>
            </a: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0" indent="-457200" algn="l" rtl="0">
              <a:lnSpc>
                <a:spcPct val="114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3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8A1F3D-F51B-7C45-8A3F-3D6EF1D92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4666" y="1808290"/>
            <a:ext cx="9774029" cy="6796195"/>
          </a:xfrm>
        </p:spPr>
        <p:txBody>
          <a:bodyPr anchor="t">
            <a:noAutofit/>
          </a:bodyPr>
          <a:lstStyle/>
          <a:p>
            <a:r>
              <a:rPr lang="en-US"/>
              <a:t>Skills used in the project and their usage in the industry are given below: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Database: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MySQL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Backend: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Java Programming (Spring Boot, JPA, and Hibernate)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Frontend: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Angular, Bootstrap, and HTML and CSS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Automation and testing technologies: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Selenium and TestNG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DevOps tools and technologies: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Git, GitHub, Jenkins, and Docker</a:t>
            </a: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1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b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Optional implementation: </a:t>
            </a:r>
            <a:r>
              <a:rPr lang="en-I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Kubernetes, AWS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210900-77AB-5FEE-994F-C0CAECE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Relevance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05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382234"/>
            <a:ext cx="10509525" cy="6804836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development guidelines:</a:t>
            </a:r>
          </a:p>
          <a:p>
            <a:pPr algn="l" rtl="0" fontAlgn="base"/>
            <a:endParaRPr lang="en-US" b="1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project will be delivered within four sprints with every sprint delivering a Minimal Viable Product.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development of all the project </a:t>
            </a: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 is mandatory to perform proper sprint planning with user stories.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use the above mentioned technologies for different layers of the project.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web application should be responsive and should fetch or send data dynamically without hard-coded values.</a:t>
            </a:r>
          </a:p>
        </p:txBody>
      </p:sp>
    </p:spTree>
    <p:extLst>
      <p:ext uri="{BB962C8B-B14F-4D97-AF65-F5344CB8AC3E}">
        <p14:creationId xmlns:p14="http://schemas.microsoft.com/office/powerpoint/2010/main" val="91276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382234"/>
            <a:ext cx="10509525" cy="6804836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development guidelines:</a:t>
            </a:r>
          </a:p>
          <a:p>
            <a:pPr algn="l" rtl="0" fontAlgn="base"/>
            <a:endParaRPr lang="en-US" b="1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must maintain the version of the application over GitHub, and every new change should be sent to the repository.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must implement a CI/CD pipeline using Jenkins.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also deploy and host the application on an AWS EC2 instance.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also implement automation testing before the application enters the CI/CD pipeline.</a:t>
            </a:r>
          </a:p>
        </p:txBody>
      </p:sp>
    </p:spTree>
    <p:extLst>
      <p:ext uri="{BB962C8B-B14F-4D97-AF65-F5344CB8AC3E}">
        <p14:creationId xmlns:p14="http://schemas.microsoft.com/office/powerpoint/2010/main" val="118877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C1382D-B7E1-40D9-9601-BB0CB8BF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3B789-03C4-4DAD-B5C6-C4153E46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7618" y="1382234"/>
            <a:ext cx="10509525" cy="6804836"/>
          </a:xfrm>
        </p:spPr>
        <p:txBody>
          <a:bodyPr anchor="ctr">
            <a:normAutofit/>
          </a:bodyPr>
          <a:lstStyle/>
          <a:p>
            <a:pPr algn="l" rtl="0" fontAlgn="base"/>
            <a:r>
              <a:rPr lang="en-US" b="1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development guidelines:</a:t>
            </a:r>
          </a:p>
          <a:p>
            <a:pPr algn="l" rtl="0" fontAlgn="base"/>
            <a:endParaRPr lang="en-US" b="1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use Git branching to perform basic automation testing of the application in it separately.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learner should make a rich frontend of the application, which is user-friendly and easy for the user to navigate through the application.</a:t>
            </a: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i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l" rtl="0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i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will be two portals in the application, the admin and the user portal. </a:t>
            </a:r>
          </a:p>
        </p:txBody>
      </p:sp>
    </p:spTree>
    <p:extLst>
      <p:ext uri="{BB962C8B-B14F-4D97-AF65-F5344CB8AC3E}">
        <p14:creationId xmlns:p14="http://schemas.microsoft.com/office/powerpoint/2010/main" val="1782131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76F55A27AF24EB92174F3757C9A1C" ma:contentTypeVersion="5" ma:contentTypeDescription="Create a new document." ma:contentTypeScope="" ma:versionID="89dc31c5b61319af6d4b285458fa9913">
  <xsd:schema xmlns:xsd="http://www.w3.org/2001/XMLSchema" xmlns:xs="http://www.w3.org/2001/XMLSchema" xmlns:p="http://schemas.microsoft.com/office/2006/metadata/properties" xmlns:ns3="037355a1-bd2e-4d3e-8da7-b2a0bc8a72bf" xmlns:ns4="1ef185f9-4ee4-4c1c-868d-069e12a1f11c" targetNamespace="http://schemas.microsoft.com/office/2006/metadata/properties" ma:root="true" ma:fieldsID="b6f2a406f95b0d3ad0565714a05dbd29" ns3:_="" ns4:_="">
    <xsd:import namespace="037355a1-bd2e-4d3e-8da7-b2a0bc8a72bf"/>
    <xsd:import namespace="1ef185f9-4ee4-4c1c-868d-069e12a1f1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355a1-bd2e-4d3e-8da7-b2a0bc8a72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f185f9-4ee4-4c1c-868d-069e12a1f1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3842FE-24C4-4307-BC36-47BDAD77B3C3}">
  <ds:schemaRefs>
    <ds:schemaRef ds:uri="037355a1-bd2e-4d3e-8da7-b2a0bc8a72bf"/>
    <ds:schemaRef ds:uri="1ef185f9-4ee4-4c1c-868d-069e12a1f1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6D2583-A6FF-4DC4-91AB-38B0552355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C559BC-40B9-4A7A-A4EB-D9511DC044A3}">
  <ds:schemaRefs>
    <ds:schemaRef ds:uri="037355a1-bd2e-4d3e-8da7-b2a0bc8a72bf"/>
    <ds:schemaRef ds:uri="1ef185f9-4ee4-4c1c-868d-069e12a1f1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649</Words>
  <Application>Microsoft Office PowerPoint</Application>
  <PresentationFormat>Custom</PresentationFormat>
  <Paragraphs>107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Open Sans</vt:lpstr>
      <vt:lpstr>Symbol</vt:lpstr>
      <vt:lpstr>Office Theme</vt:lpstr>
      <vt:lpstr>1_Digital Marketing</vt:lpstr>
      <vt:lpstr>Digital Marketing</vt:lpstr>
      <vt:lpstr>PowerPoint Presentation</vt:lpstr>
      <vt:lpstr>PowerPoint Presentation</vt:lpstr>
      <vt:lpstr>Problem Statement and Motivation</vt:lpstr>
      <vt:lpstr>Problem Statement and Motivation</vt:lpstr>
      <vt:lpstr>Deliverables</vt:lpstr>
      <vt:lpstr>Industry Relevance</vt:lpstr>
      <vt:lpstr>Guidelines</vt:lpstr>
      <vt:lpstr>Guidelines</vt:lpstr>
      <vt:lpstr>Guidelines</vt:lpstr>
      <vt:lpstr>Functionalities</vt:lpstr>
      <vt:lpstr>Functionalities</vt:lpstr>
      <vt:lpstr>Validations</vt:lpstr>
      <vt:lpstr>Login Page Screenshot</vt:lpstr>
      <vt:lpstr>User Portal Screenshot</vt:lpstr>
      <vt:lpstr>Admin Portal Screenshot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Kumar S S</dc:creator>
  <cp:lastModifiedBy>Aniket Jain</cp:lastModifiedBy>
  <cp:revision>2</cp:revision>
  <dcterms:created xsi:type="dcterms:W3CDTF">2022-08-03T12:52:29Z</dcterms:created>
  <dcterms:modified xsi:type="dcterms:W3CDTF">2022-11-23T11:24:32Z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2022-08-03T00:00:00Z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0x010100D3A76F55A27AF24EB92174F3757C9A1C</vt:lpwstr>
  </property>
  <property fmtid="{D5CDD505-2E9C-101B-9397-08002B2CF9AE}" pid="7" name="MediaServiceImageTags">
    <vt:lpwstr/>
  </property>
</Properties>
</file>